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7" autoAdjust="0"/>
    <p:restoredTop sz="94798" autoAdjust="0"/>
  </p:normalViewPr>
  <p:slideViewPr>
    <p:cSldViewPr snapToGrid="0">
      <p:cViewPr varScale="1">
        <p:scale>
          <a:sx n="43" d="100"/>
          <a:sy n="43" d="100"/>
        </p:scale>
        <p:origin x="21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237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15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01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96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448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0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93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792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087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132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323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DF96-8591-4153-B8F4-718F3B309A69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175D8-950D-4D27-80F9-885D4C513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097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52406" y="281353"/>
            <a:ext cx="4625239" cy="81157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271713" y="654637"/>
            <a:ext cx="4554658" cy="915227"/>
          </a:xfrm>
          <a:prstGeom prst="rect">
            <a:avLst/>
          </a:prstGeom>
          <a:solidFill>
            <a:srgbClr val="0000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CURSO</a:t>
            </a: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ARREGLOS CON PLANTAS:  KOKEDAMAS Y TERRARIOS</a:t>
            </a:r>
          </a:p>
          <a:p>
            <a:pPr algn="ctr"/>
            <a:r>
              <a:rPr lang="es-ES" sz="1200" b="1" dirty="0">
                <a:solidFill>
                  <a:schemeClr val="bg1"/>
                </a:solidFill>
              </a:rPr>
              <a:t>Del 11 al </a:t>
            </a:r>
            <a:r>
              <a:rPr lang="es-ES" sz="1200" b="1">
                <a:solidFill>
                  <a:schemeClr val="bg1"/>
                </a:solidFill>
              </a:rPr>
              <a:t>22 mayo  </a:t>
            </a:r>
            <a:r>
              <a:rPr lang="es-ES" sz="1200" b="1" dirty="0">
                <a:solidFill>
                  <a:schemeClr val="bg1"/>
                </a:solidFill>
              </a:rPr>
              <a:t>de 2026       Duración: 40 horas TARDES</a:t>
            </a: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192895"/>
              </p:ext>
            </p:extLst>
          </p:nvPr>
        </p:nvGraphicFramePr>
        <p:xfrm>
          <a:off x="3242662" y="7502936"/>
          <a:ext cx="2644726" cy="60514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644726">
                  <a:extLst>
                    <a:ext uri="{9D8B030D-6E8A-4147-A177-3AD203B41FA5}">
                      <a16:colId xmlns:a16="http://schemas.microsoft.com/office/drawing/2014/main" val="3415135654"/>
                    </a:ext>
                  </a:extLst>
                </a:gridCol>
              </a:tblGrid>
              <a:tr h="6051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INSCRIPCIÓN GRATUITA</a:t>
                      </a:r>
                    </a:p>
                    <a:p>
                      <a:pPr algn="ctr"/>
                      <a:r>
                        <a:rPr lang="es-ES" sz="1100" dirty="0"/>
                        <a:t>Máximo 15 participantes*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504738"/>
                  </a:ext>
                </a:extLst>
              </a:tr>
            </a:tbl>
          </a:graphicData>
        </a:graphic>
      </p:graphicFrame>
      <p:pic>
        <p:nvPicPr>
          <p:cNvPr id="12" name="Imagen 11" descr="UE_feader2_later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80"/>
          <a:stretch>
            <a:fillRect/>
          </a:stretch>
        </p:blipFill>
        <p:spPr bwMode="auto">
          <a:xfrm>
            <a:off x="2226755" y="8658017"/>
            <a:ext cx="1484320" cy="440238"/>
          </a:xfrm>
          <a:prstGeom prst="rect">
            <a:avLst/>
          </a:prstGeom>
          <a:noFill/>
        </p:spPr>
      </p:pic>
      <p:pic>
        <p:nvPicPr>
          <p:cNvPr id="13" name="Imagen 12" descr="logonuevoazul_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723" y="8524339"/>
            <a:ext cx="1160858" cy="7059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n 13" descr="MAP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512" y="8604588"/>
            <a:ext cx="1416454" cy="575945"/>
          </a:xfrm>
          <a:prstGeom prst="rect">
            <a:avLst/>
          </a:prstGeom>
          <a:noFill/>
        </p:spPr>
      </p:pic>
      <p:pic>
        <p:nvPicPr>
          <p:cNvPr id="16" name="Picture 17811">
            <a:extLst>
              <a:ext uri="{FF2B5EF4-FFF2-40B4-BE49-F238E27FC236}">
                <a16:creationId xmlns:a16="http://schemas.microsoft.com/office/drawing/2014/main" id="{D8E3529C-0DB6-491E-BD4F-401FFAC458C1}"/>
              </a:ext>
            </a:extLst>
          </p:cNvPr>
          <p:cNvPicPr/>
          <p:nvPr/>
        </p:nvPicPr>
        <p:blipFill rotWithShape="1">
          <a:blip r:embed="rId5"/>
          <a:srcRect l="2933" t="5804" r="7644" b="11492"/>
          <a:stretch/>
        </p:blipFill>
        <p:spPr>
          <a:xfrm>
            <a:off x="0" y="6817357"/>
            <a:ext cx="2074691" cy="1550505"/>
          </a:xfrm>
          <a:prstGeom prst="rect">
            <a:avLst/>
          </a:prstGeom>
        </p:spPr>
      </p:pic>
      <p:graphicFrame>
        <p:nvGraphicFramePr>
          <p:cNvPr id="25" name="Tabla 24">
            <a:extLst>
              <a:ext uri="{FF2B5EF4-FFF2-40B4-BE49-F238E27FC236}">
                <a16:creationId xmlns:a16="http://schemas.microsoft.com/office/drawing/2014/main" id="{4FBE555C-CFCF-4C80-B37F-5CB01E859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801563"/>
              </p:ext>
            </p:extLst>
          </p:nvPr>
        </p:nvGraphicFramePr>
        <p:xfrm>
          <a:off x="2243970" y="1943147"/>
          <a:ext cx="4642110" cy="5400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2110">
                  <a:extLst>
                    <a:ext uri="{9D8B030D-6E8A-4147-A177-3AD203B41FA5}">
                      <a16:colId xmlns:a16="http://schemas.microsoft.com/office/drawing/2014/main" val="1753344828"/>
                    </a:ext>
                  </a:extLst>
                </a:gridCol>
              </a:tblGrid>
              <a:tr h="293417">
                <a:tc>
                  <a:txBody>
                    <a:bodyPr/>
                    <a:lstStyle/>
                    <a:p>
                      <a:pPr algn="r"/>
                      <a:r>
                        <a:rPr lang="es-ES" sz="13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048400"/>
                  </a:ext>
                </a:extLst>
              </a:tr>
              <a:tr h="2040665">
                <a:tc>
                  <a:txBody>
                    <a:bodyPr/>
                    <a:lstStyle/>
                    <a:p>
                      <a:pPr algn="just"/>
                      <a:endParaRPr lang="es-ES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s-ES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ES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ARTE JAPONÉS DE LAS KOKEDAMAS. MATERIALES. PREPARACIÓN PRÁCTICA.</a:t>
                      </a:r>
                      <a:r>
                        <a:rPr lang="es-ES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VARIEDADES. MANTENIMIENTO Y CUIDADOS.</a:t>
                      </a:r>
                      <a:endParaRPr lang="es-ES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s-ES_tradnl" sz="10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s-ES_tradn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TERRARIOS. MATERIALES. TERRARIOS</a:t>
                      </a:r>
                      <a:r>
                        <a:rPr lang="es-ES_tradnl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ABIERTOS Y CERRADOS. PREPARACIÓN. MANTENIMIENTO Y CUIDADOS.</a:t>
                      </a:r>
                    </a:p>
                    <a:p>
                      <a:pPr algn="just"/>
                      <a:endParaRPr lang="es-ES_tradnl" sz="10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ES_tradnl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EMPRENDIMIENTO: DECORACIÓN DE ESPACIOS CON KOKEDAMAS Y TERRARIOS. REDES SOCIALES: IMPORTANCIA DE LA PRESENTACIÓN Y FOTOGRAFÍA DE LAS CREACIONES. GESTIÓN EMPRESARIAL Y FINANCIERA. REGULACIÓN LEGAL</a:t>
                      </a:r>
                      <a:endParaRPr lang="es-ES_tradnl" sz="1000" b="1" baseline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_tradnl" sz="1200" b="1" baseline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904807"/>
                  </a:ext>
                </a:extLst>
              </a:tr>
              <a:tr h="293417">
                <a:tc>
                  <a:txBody>
                    <a:bodyPr/>
                    <a:lstStyle/>
                    <a:p>
                      <a:pPr algn="r"/>
                      <a:r>
                        <a:rPr lang="es-ES" sz="13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 Y LUGAR DE CELEBRACIÓN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064989"/>
                  </a:ext>
                </a:extLst>
              </a:tr>
              <a:tr h="7618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1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15.30 A </a:t>
                      </a:r>
                      <a:r>
                        <a:rPr lang="es-ES" sz="10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19.30 </a:t>
                      </a:r>
                      <a:r>
                        <a:rPr lang="es-ES" sz="1000" b="1" baseline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SOLO TARDES</a:t>
                      </a:r>
                      <a:endParaRPr lang="es-ES" sz="10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ES" sz="1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</a:t>
                      </a: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ntro de Investigación Apícola y Agroambiental de </a:t>
                      </a:r>
                      <a:r>
                        <a:rPr lang="es-ES" sz="1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Marchamalo</a:t>
                      </a: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(CIAPA-IRIAF).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s-E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amino San Martín, s/n. 19180 MARCHAMALO (GUADALAJARA)</a:t>
                      </a:r>
                      <a:endParaRPr lang="es-ES" sz="1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079395"/>
                  </a:ext>
                </a:extLst>
              </a:tr>
              <a:tr h="293417">
                <a:tc>
                  <a:txBody>
                    <a:bodyPr/>
                    <a:lstStyle/>
                    <a:p>
                      <a:pPr algn="r"/>
                      <a:r>
                        <a:rPr lang="es-ES" sz="13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PONENTES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50726"/>
                  </a:ext>
                </a:extLst>
              </a:tr>
              <a:tr h="30036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Carmen</a:t>
                      </a:r>
                      <a:r>
                        <a:rPr lang="es-ES_tradnl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Susana Ramírez Molina. </a:t>
                      </a:r>
                      <a:r>
                        <a:rPr lang="es-ES_tradnl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Bol Green</a:t>
                      </a:r>
                      <a:endParaRPr lang="es-ES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75245"/>
                  </a:ext>
                </a:extLst>
              </a:tr>
              <a:tr h="293417">
                <a:tc>
                  <a:txBody>
                    <a:bodyPr/>
                    <a:lstStyle/>
                    <a:p>
                      <a:pPr algn="r"/>
                      <a:r>
                        <a:rPr lang="es-ES" sz="13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COORDINADOR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01967"/>
                  </a:ext>
                </a:extLst>
              </a:tr>
              <a:tr h="250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Jose Juan Cebrian Tapia. </a:t>
                      </a:r>
                      <a:r>
                        <a:rPr lang="es-ES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Tel. 949 </a:t>
                      </a:r>
                      <a:r>
                        <a:rPr lang="es-ES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887957. jjcebrian@jccm.es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636714"/>
                  </a:ext>
                </a:extLst>
              </a:tr>
              <a:tr h="263947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3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PRESENTACIÓN DE SOLICITUDES</a:t>
                      </a:r>
                      <a:endParaRPr lang="es-ES" sz="12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191676"/>
                  </a:ext>
                </a:extLst>
              </a:tr>
              <a:tr h="4801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Delegación Provincial de Agricultura, Ganadería y Desarrollo Rural de Guadalajara, Oficinas Comarcales Agrarias, CIAPA de </a:t>
                      </a:r>
                      <a:r>
                        <a:rPr lang="es-ES" sz="1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Marchamalo</a:t>
                      </a:r>
                      <a:r>
                        <a:rPr lang="es-ES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cualquier oficina de Registro Único o Registro Electrónico de la JCCM, o secretaria.ciapa@jccm.es, </a:t>
                      </a:r>
                      <a:r>
                        <a:rPr lang="es-ES" sz="1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hasta el día 8 DE ABRIL de  2026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865859"/>
                  </a:ext>
                </a:extLst>
              </a:tr>
            </a:tbl>
          </a:graphicData>
        </a:graphic>
      </p:graphicFrame>
      <p:pic>
        <p:nvPicPr>
          <p:cNvPr id="26" name="Imagen 25">
            <a:extLst>
              <a:ext uri="{FF2B5EF4-FFF2-40B4-BE49-F238E27FC236}">
                <a16:creationId xmlns:a16="http://schemas.microsoft.com/office/drawing/2014/main" id="{4F702358-375D-4D23-9B3B-0315AC3058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44194" y="9491118"/>
            <a:ext cx="7146388" cy="705911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27" name="Tabla 26">
            <a:extLst>
              <a:ext uri="{FF2B5EF4-FFF2-40B4-BE49-F238E27FC236}">
                <a16:creationId xmlns:a16="http://schemas.microsoft.com/office/drawing/2014/main" id="{F98F9382-999E-4176-86AB-D476A6BAE8FD}"/>
              </a:ext>
            </a:extLst>
          </p:cNvPr>
          <p:cNvGraphicFramePr>
            <a:graphicFrameLocks noGrp="1"/>
          </p:cNvGraphicFramePr>
          <p:nvPr/>
        </p:nvGraphicFramePr>
        <p:xfrm>
          <a:off x="6850966" y="1491175"/>
          <a:ext cx="208280" cy="6105379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551528789"/>
                    </a:ext>
                  </a:extLst>
                </a:gridCol>
              </a:tblGrid>
              <a:tr h="610537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861694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C3F8F803-AA77-47CC-A862-8EC148E8AE1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3" t="9218" r="13901" b="7705"/>
          <a:stretch/>
        </p:blipFill>
        <p:spPr>
          <a:xfrm>
            <a:off x="31629" y="281353"/>
            <a:ext cx="2062369" cy="280728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FFA6963-144A-4ECC-B87D-2074C8BBC91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" y="3549355"/>
            <a:ext cx="2105467" cy="280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466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</TotalTime>
  <Words>203</Words>
  <Application>Microsoft Office PowerPoint</Application>
  <PresentationFormat>A4 (210 x 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Junta Comunidades Castilla la Mancha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AVENTIN PUERTOLAS</dc:creator>
  <cp:lastModifiedBy>Jesus Alvarez Rodriguez</cp:lastModifiedBy>
  <cp:revision>72</cp:revision>
  <cp:lastPrinted>2023-02-07T12:51:05Z</cp:lastPrinted>
  <dcterms:created xsi:type="dcterms:W3CDTF">2022-02-17T13:05:44Z</dcterms:created>
  <dcterms:modified xsi:type="dcterms:W3CDTF">2026-03-02T12:36:11Z</dcterms:modified>
</cp:coreProperties>
</file>