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4798" autoAdjust="0"/>
  </p:normalViewPr>
  <p:slideViewPr>
    <p:cSldViewPr snapToGrid="0">
      <p:cViewPr varScale="1">
        <p:scale>
          <a:sx n="43" d="100"/>
          <a:sy n="43" d="100"/>
        </p:scale>
        <p:origin x="21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37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715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70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96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448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0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393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792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087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132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323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DF96-8591-4153-B8F4-718F3B309A69}" type="datetimeFigureOut">
              <a:rPr lang="es-ES" smtClean="0"/>
              <a:t>04/03/2026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175D8-950D-4D27-80F9-885D4C51344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097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52405" y="-15226"/>
            <a:ext cx="4625239" cy="81157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452830" y="174241"/>
            <a:ext cx="4290870" cy="1025382"/>
          </a:xfrm>
          <a:prstGeom prst="rect">
            <a:avLst/>
          </a:prstGeom>
          <a:solidFill>
            <a:srgbClr val="00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</a:rPr>
              <a:t>CURSO</a:t>
            </a:r>
          </a:p>
          <a:p>
            <a:pPr algn="ctr"/>
            <a:r>
              <a:rPr lang="es-ES" sz="1400" dirty="0">
                <a:solidFill>
                  <a:schemeClr val="bg1"/>
                </a:solidFill>
              </a:rPr>
              <a:t>INICIACION CARPINTERIA Y RESTAURACION MUEBLES  MUNDO RURAL</a:t>
            </a: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Del 10 DE ABRIL AL 22 MAYO 2026        Duración: 40 horas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36495"/>
              </p:ext>
            </p:extLst>
          </p:nvPr>
        </p:nvGraphicFramePr>
        <p:xfrm>
          <a:off x="3242662" y="7729882"/>
          <a:ext cx="2644726" cy="60514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4726">
                  <a:extLst>
                    <a:ext uri="{9D8B030D-6E8A-4147-A177-3AD203B41FA5}">
                      <a16:colId xmlns:a16="http://schemas.microsoft.com/office/drawing/2014/main" val="3415135654"/>
                    </a:ext>
                  </a:extLst>
                </a:gridCol>
              </a:tblGrid>
              <a:tr h="605146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INSCRIPCIÓN GRATUITA</a:t>
                      </a:r>
                    </a:p>
                    <a:p>
                      <a:pPr algn="ctr"/>
                      <a:r>
                        <a:rPr lang="es-ES" sz="1100" dirty="0"/>
                        <a:t>Máximo 15 participantes*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4738"/>
                  </a:ext>
                </a:extLst>
              </a:tr>
            </a:tbl>
          </a:graphicData>
        </a:graphic>
      </p:graphicFrame>
      <p:pic>
        <p:nvPicPr>
          <p:cNvPr id="12" name="Imagen 11" descr="UE_feader2_latera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0"/>
          <a:stretch>
            <a:fillRect/>
          </a:stretch>
        </p:blipFill>
        <p:spPr bwMode="auto">
          <a:xfrm>
            <a:off x="2269880" y="8659799"/>
            <a:ext cx="1484320" cy="440238"/>
          </a:xfrm>
          <a:prstGeom prst="rect">
            <a:avLst/>
          </a:prstGeom>
          <a:noFill/>
        </p:spPr>
      </p:pic>
      <p:pic>
        <p:nvPicPr>
          <p:cNvPr id="13" name="Imagen 12" descr="logonuevoazul_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62" y="8422991"/>
            <a:ext cx="1160858" cy="705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MAP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80" y="8567800"/>
            <a:ext cx="1416454" cy="575945"/>
          </a:xfrm>
          <a:prstGeom prst="rect">
            <a:avLst/>
          </a:prstGeom>
          <a:noFill/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4FBE555C-CFCF-4C80-B37F-5CB01E859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710408"/>
              </p:ext>
            </p:extLst>
          </p:nvPr>
        </p:nvGraphicFramePr>
        <p:xfrm>
          <a:off x="2269880" y="1388934"/>
          <a:ext cx="4625239" cy="7038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5239">
                  <a:extLst>
                    <a:ext uri="{9D8B030D-6E8A-4147-A177-3AD203B41FA5}">
                      <a16:colId xmlns:a16="http://schemas.microsoft.com/office/drawing/2014/main" val="1753344828"/>
                    </a:ext>
                  </a:extLst>
                </a:gridCol>
              </a:tblGrid>
              <a:tr h="305164">
                <a:tc>
                  <a:txBody>
                    <a:bodyPr/>
                    <a:lstStyle/>
                    <a:p>
                      <a:pPr algn="r"/>
                      <a:r>
                        <a:rPr lang="es-ES" sz="13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048400"/>
                  </a:ext>
                </a:extLst>
              </a:tr>
              <a:tr h="259850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OBJETIVOS GENERALES Y ESPECÍFICOS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 carpintería y acabados de la madera :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Acabados de la madera: tipos e indicaciones.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Adhesivos: tipos y usos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Tipos de tintes, barnices, pinturas.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Ceras.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Tipos de madera.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Herramientas, usos, técnicas.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Uso escuadras, serruchos, formones, gramiles, etc..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Ensambles, tipos.   </a:t>
                      </a:r>
                    </a:p>
                    <a:p>
                      <a:pPr marL="0" indent="0">
                        <a:buNone/>
                      </a:pPr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Realización mini banco de trabajo  o una maleta de carpintería.</a:t>
                      </a:r>
                    </a:p>
                    <a:p>
                      <a:r>
                        <a:rPr lang="es-ES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904807"/>
                  </a:ext>
                </a:extLst>
              </a:tr>
              <a:tr h="315614">
                <a:tc>
                  <a:txBody>
                    <a:bodyPr/>
                    <a:lstStyle/>
                    <a:p>
                      <a:pPr algn="r"/>
                      <a:r>
                        <a:rPr lang="es-E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HORARIO Y LUGAR DE CELEBRACIÓN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064989"/>
                  </a:ext>
                </a:extLst>
              </a:tr>
              <a:tr h="13009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CURSO SERÍA LOS VIERNES DÍAS 10, 17 y 24 DE ABRIL y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 15 y 22 MAYO DE 9h A 17h. HORAS CON 1 HORA DE DESCANSO PARA LA COMIDA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CIAPA MARCHAMALO , IRIAF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GUADALAJARA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500" b="1" baseline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MATRICULA GRATUITA</a:t>
                      </a:r>
                      <a:r>
                        <a:rPr lang="es-ES" sz="15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S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79395"/>
                  </a:ext>
                </a:extLst>
              </a:tr>
              <a:tr h="315614">
                <a:tc>
                  <a:txBody>
                    <a:bodyPr/>
                    <a:lstStyle/>
                    <a:p>
                      <a:pPr algn="r"/>
                      <a:r>
                        <a:rPr lang="es-E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PONENTE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50726"/>
                  </a:ext>
                </a:extLst>
              </a:tr>
              <a:tr h="553311"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Jose Antonio </a:t>
                      </a:r>
                      <a:r>
                        <a:rPr lang="es-ES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Cortell</a:t>
                      </a:r>
                      <a:r>
                        <a:rPr lang="es-E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Garcia y Daniel Garcia Alonso ( Escuela  de carpintería y restauración (La Restauradora ) de Madrid.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475245"/>
                  </a:ext>
                </a:extLst>
              </a:tr>
              <a:tr h="315614">
                <a:tc>
                  <a:txBody>
                    <a:bodyPr/>
                    <a:lstStyle/>
                    <a:p>
                      <a:pPr algn="r"/>
                      <a:r>
                        <a:rPr lang="es-ES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01967"/>
                  </a:ext>
                </a:extLst>
              </a:tr>
              <a:tr h="2223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Jose Juan Cebrian Tapia. </a:t>
                      </a:r>
                      <a:r>
                        <a:rPr lang="es-ES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Tel. 949 887957. jjcebrian@jccm.es</a:t>
                      </a:r>
                      <a:endParaRPr lang="es-ES" sz="1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36714"/>
                  </a:ext>
                </a:extLst>
              </a:tr>
              <a:tr h="283914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PRESENTACIÓN DE SOLICITUDES</a:t>
                      </a:r>
                      <a:endParaRPr lang="es-E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191676"/>
                  </a:ext>
                </a:extLst>
              </a:tr>
              <a:tr h="7920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Delegación Provincial de Agricultura, Ganadería y Desarrollo Rural de Guadalajara, Oficinas Comarcales Agrarias, CIAPA de Marchámalo, cualquier oficina de Registro Único o Registro Electrónico de la JCCM, o secretaria.ciapa@jccm.es</a:t>
                      </a: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S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hasta el día 3 de abril  del  2026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865859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4F702358-375D-4D23-9B3B-0315AC305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82307"/>
            <a:ext cx="6817161" cy="70591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id="{F98F9382-999E-4176-86AB-D476A6BAE8FD}"/>
              </a:ext>
            </a:extLst>
          </p:cNvPr>
          <p:cNvGraphicFramePr>
            <a:graphicFrameLocks noGrp="1"/>
          </p:cNvGraphicFramePr>
          <p:nvPr/>
        </p:nvGraphicFramePr>
        <p:xfrm>
          <a:off x="6850966" y="1491175"/>
          <a:ext cx="208280" cy="6105379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551528789"/>
                    </a:ext>
                  </a:extLst>
                </a:gridCol>
              </a:tblGrid>
              <a:tr h="6105379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861694"/>
                  </a:ext>
                </a:extLst>
              </a:tr>
            </a:tbl>
          </a:graphicData>
        </a:graphic>
      </p:graphicFrame>
      <p:pic>
        <p:nvPicPr>
          <p:cNvPr id="1026" name="Picture 2" descr="Carpintero a domicilio en Cuenca】 ▷ puertas, arreglos ...">
            <a:extLst>
              <a:ext uri="{FF2B5EF4-FFF2-40B4-BE49-F238E27FC236}">
                <a16:creationId xmlns:a16="http://schemas.microsoft.com/office/drawing/2014/main" id="{0BF84443-E818-4368-A811-1FBD4113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" y="0"/>
            <a:ext cx="2204626" cy="21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pintería profesional para tu hogar - Contigo En Casa">
            <a:extLst>
              <a:ext uri="{FF2B5EF4-FFF2-40B4-BE49-F238E27FC236}">
                <a16:creationId xmlns:a16="http://schemas.microsoft.com/office/drawing/2014/main" id="{E7597721-496B-4D70-B28B-0F030C96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" y="2189302"/>
            <a:ext cx="2204626" cy="23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tauración de muebles - Carpintería - Fuster Artistic | Carpintero en  Barcelona">
            <a:extLst>
              <a:ext uri="{FF2B5EF4-FFF2-40B4-BE49-F238E27FC236}">
                <a16:creationId xmlns:a16="http://schemas.microsoft.com/office/drawing/2014/main" id="{392DB5D5-F708-415A-B8BA-0F7B50EB4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" y="6901245"/>
            <a:ext cx="2191875" cy="23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uebles antiguos restaurados en Madrid | Carpinteros Asociados">
            <a:extLst>
              <a:ext uri="{FF2B5EF4-FFF2-40B4-BE49-F238E27FC236}">
                <a16:creationId xmlns:a16="http://schemas.microsoft.com/office/drawing/2014/main" id="{D58A59C3-103C-4CB3-A626-4AB84560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" y="4556401"/>
            <a:ext cx="2225726" cy="23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66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237</Words>
  <Application>Microsoft Office PowerPoint</Application>
  <PresentationFormat>A4 (210 x 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Junta Comunidades Castilla la Mancha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MARIA AVENTIN PUERTOLAS</dc:creator>
  <cp:lastModifiedBy>Jesus Alvarez Rodriguez</cp:lastModifiedBy>
  <cp:revision>92</cp:revision>
  <cp:lastPrinted>2026-03-03T12:59:11Z</cp:lastPrinted>
  <dcterms:created xsi:type="dcterms:W3CDTF">2022-02-17T13:05:44Z</dcterms:created>
  <dcterms:modified xsi:type="dcterms:W3CDTF">2026-03-04T13:13:29Z</dcterms:modified>
</cp:coreProperties>
</file>